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EF61-50AD-4D75-950D-5448BFB4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AC9AA-ED70-4453-9F72-7BB7E16A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5892-7497-4046-A550-08922AE8C1F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C73E6-4284-45E3-89DC-3BFB1545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CDBB4-0A18-435C-A1BA-F0F90335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27F8-70FF-4EFD-99DD-36E5F03AB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9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ACC23-CBC8-425F-BC92-DC3A33F9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DD8C-E401-42CE-9636-FEB422F0B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23D63-FD63-42C1-A8E3-538C88F8A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5892-7497-4046-A550-08922AE8C1F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EF79E-FECE-4986-BAA4-DE3DAF3C2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B83F1-CE06-4C3F-8344-EFD90E4A7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27F8-70FF-4EFD-99DD-36E5F03AB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1E08F0-A808-4530-9CF4-12253831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5EBB4-1974-44E7-B070-6F8C36B1C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D4EA52-53AB-4014-B9F2-A783B20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51362-0ABB-428F-BAB3-EF5259056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B8EF0-0433-488B-B041-333E27EF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 – Discharge summaries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02382-0130-4321-9818-85AFA150E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3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2F0864-4D70-47FA-9E4C-54D1B501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BF384-FCB7-4F4B-85FF-E961DD1D5E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030D4-69E4-4B2A-8FA1-E6A8AB10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3C86D-63D2-471A-BE82-A9716FD84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0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9D0955-667C-4C08-BC8B-B6095DE2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7EA23-6586-4E96-AC29-F444498ED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F6FF21-B115-4DA0-9279-C2ED0048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D11B3-78AB-4576-82F3-3130035C0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DFD4C3-AD68-42F7-BFE3-8EDEF7E3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Pre-pregnancy counselling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DB412-CDC6-4428-BA17-F567BEFE9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5E4EBA-0FFB-4235-B742-FC66D0F4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message – ‘Get ready for pregnancy’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DF663-5DCB-4F25-946A-BCB697726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18392D-56C1-41B9-A53D-440C14DD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recommendation - Urgent referral of high-risk women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9FD75-A9BB-43D7-9915-F7A190412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7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E6FB9-71FA-4732-8BBB-F60207A5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39CFB-56E7-4C9F-952A-EDD358769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7D060-4967-4443-BB2A-E387AF92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</a:t>
            </a:r>
            <a:r>
              <a:rPr lang="en-GB"/>
              <a:t>- Recognition of complex care needs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F7DF8-3A58-484A-AE2C-7BD3E35DCA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676CFA-8E70-4AD4-8361-E0B6DD34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4D7A-40BF-43D5-BC76-383DCCA4A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648507-FEDA-4787-AE89-7FAFC36B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 – Information sharing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8F112-F793-4231-A08A-5D207D162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Pre-pregnancy counselling </vt:lpstr>
      <vt:lpstr>Clinical message – ‘Get ready for pregnancy’ </vt:lpstr>
      <vt:lpstr>New recommendation - Urgent referral of high-risk women</vt:lpstr>
      <vt:lpstr>PowerPoint Presentation</vt:lpstr>
      <vt:lpstr>Existing guidance - Recognition of complex care needs</vt:lpstr>
      <vt:lpstr>Existing guidance </vt:lpstr>
      <vt:lpstr>New recommendation – Information sharing</vt:lpstr>
      <vt:lpstr>PowerPoint Presentation</vt:lpstr>
      <vt:lpstr>New recommendation – Discharge summaries</vt:lpstr>
      <vt:lpstr>PowerPoint Presentation</vt:lpstr>
      <vt:lpstr>PowerPoint Presentation</vt:lpstr>
      <vt:lpstr>Existing guidance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Felker</dc:creator>
  <cp:lastModifiedBy>Allison Felker</cp:lastModifiedBy>
  <cp:revision>1</cp:revision>
  <dcterms:created xsi:type="dcterms:W3CDTF">2025-10-01T09:56:05Z</dcterms:created>
  <dcterms:modified xsi:type="dcterms:W3CDTF">2025-10-01T09:56:05Z</dcterms:modified>
</cp:coreProperties>
</file>